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7" r:id="rId2"/>
    <p:sldId id="263" r:id="rId3"/>
  </p:sldIdLst>
  <p:sldSz cx="6858000" cy="9906000" type="A4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5050"/>
    <a:srgbClr val="FF3300"/>
    <a:srgbClr val="FF3399"/>
    <a:srgbClr val="FFCC00"/>
    <a:srgbClr val="003300"/>
    <a:srgbClr val="0066FF"/>
    <a:srgbClr val="CC00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821" autoAdjust="0"/>
  </p:normalViewPr>
  <p:slideViewPr>
    <p:cSldViewPr snapToGrid="0" showGuides="1">
      <p:cViewPr varScale="1">
        <p:scale>
          <a:sx n="51" d="100"/>
          <a:sy n="51" d="100"/>
        </p:scale>
        <p:origin x="2340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86088" cy="501650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5" y="3"/>
            <a:ext cx="2986088" cy="501650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14929C73-AA16-4AAC-9EB2-653C65C3FC89}" type="datetimeFigureOut">
              <a:rPr lang="th-TH" smtClean="0"/>
              <a:t>05/02/67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4125"/>
            <a:ext cx="23399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6" y="4822828"/>
            <a:ext cx="5511800" cy="3946525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20239"/>
            <a:ext cx="2986088" cy="50165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075" y="9520239"/>
            <a:ext cx="2986088" cy="50165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B455FD1B-8177-407D-BB50-E6F88E7D20F2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 hasCustomPrompt="1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 hasCustomPrompt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 hasCustomPrompt="1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257177" y="573264"/>
            <a:ext cx="3357563" cy="1220822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257177" y="3338692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2628902" y="3338692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 hasCustomPrompt="1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342902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 hasCustomPrompt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342902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6"/>
            <a:ext cx="6855500" cy="1647629"/>
          </a:xfrm>
          <a:prstGeom prst="rect">
            <a:avLst/>
          </a:prstGeom>
        </p:spPr>
      </p:pic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371604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500301" y="-66196"/>
            <a:ext cx="52583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th-TH" sz="8000" b="1" spc="3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anose="020B0500040200020003" pitchFamily="34" charset="-34"/>
                <a:cs typeface="+mj-cs"/>
              </a:rPr>
              <a:t>จดหมายข่าว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1500" y="841157"/>
            <a:ext cx="4962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องค์การบริหารส่วนตำบลตาเนิน อ.เนินสง่า จ.ชัยภูมิ...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31410" y="117828"/>
            <a:ext cx="1440242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+mj-cs"/>
              </a:rPr>
              <a:t>กองคลัง</a:t>
            </a:r>
          </a:p>
        </p:txBody>
      </p:sp>
      <p:pic>
        <p:nvPicPr>
          <p:cNvPr id="20" name="รูปภาพ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2" y="1243168"/>
            <a:ext cx="6858000" cy="1820462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2556588"/>
            <a:ext cx="6858000" cy="121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dirty="0">
                <a:cs typeface="+mj-cs"/>
              </a:rPr>
              <a:t>อัตราการจัดเก็บ ภาษีป้าย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434"/>
            <a:ext cx="6858000" cy="52572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5"/>
          <p:cNvSpPr txBox="1"/>
          <p:nvPr/>
        </p:nvSpPr>
        <p:spPr>
          <a:xfrm>
            <a:off x="1352984" y="1769073"/>
            <a:ext cx="5483898" cy="584775"/>
          </a:xfrm>
          <a:prstGeom prst="rect">
            <a:avLst/>
          </a:prstGeom>
          <a:gradFill flip="none" rotWithShape="1">
            <a:gsLst>
              <a:gs pos="0">
                <a:srgbClr val="FF5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th-TH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</a:p>
        </p:txBody>
      </p:sp>
      <p:pic>
        <p:nvPicPr>
          <p:cNvPr id="25" name="รูปภาพ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" y="1390277"/>
            <a:ext cx="1681574" cy="1118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" y="11156"/>
            <a:ext cx="6820486" cy="1647629"/>
          </a:xfrm>
          <a:prstGeom prst="rect">
            <a:avLst/>
          </a:prstGeom>
        </p:spPr>
      </p:pic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6877891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128704" y="-66196"/>
            <a:ext cx="65162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th-TH" sz="8000" b="1" spc="3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จดหมายข่าว</a:t>
            </a:r>
          </a:p>
        </p:txBody>
      </p:sp>
      <p:sp>
        <p:nvSpPr>
          <p:cNvPr id="33" name="TextBox 43"/>
          <p:cNvSpPr txBox="1"/>
          <p:nvPr/>
        </p:nvSpPr>
        <p:spPr>
          <a:xfrm>
            <a:off x="400055" y="841157"/>
            <a:ext cx="624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องค์การบริหารส่วนตำบลตาเนิน อ.เนินสง่า จ.ชัยภูมิ..</a:t>
            </a: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-47620" y="27289"/>
            <a:ext cx="1440242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กองคลัง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750532" y="2122496"/>
            <a:ext cx="5086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ตามลักษณะการใช้ประโยชน์</a:t>
            </a:r>
            <a:endParaRPr lang="en-US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721762" y="1720900"/>
            <a:ext cx="4923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อัตราการจัดเก็บ ภาษีที่ดินและสิ่งปลูกสร้าง</a:t>
            </a:r>
            <a:endParaRPr lang="en-US" sz="3600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61946"/>
            <a:ext cx="6820491" cy="68232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53</Words>
  <Application>Microsoft Office PowerPoint</Application>
  <PresentationFormat>กระดาษ A4 (210x297 มม.)</PresentationFormat>
  <Paragraphs>10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7" baseType="lpstr">
      <vt:lpstr>Arial</vt:lpstr>
      <vt:lpstr>Calibri</vt:lpstr>
      <vt:lpstr>TH Sarabun New</vt:lpstr>
      <vt:lpstr>TH SarabunPSK</vt:lpstr>
      <vt:lpstr>ชุดรูปแบบของ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COM03</dc:creator>
  <cp:lastModifiedBy>Windows User</cp:lastModifiedBy>
  <cp:revision>550</cp:revision>
  <cp:lastPrinted>2020-06-16T04:03:00Z</cp:lastPrinted>
  <dcterms:created xsi:type="dcterms:W3CDTF">2015-06-17T01:06:00Z</dcterms:created>
  <dcterms:modified xsi:type="dcterms:W3CDTF">2024-02-05T09:22:04Z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6D0C7BAE16C14AE884B0EE731A3FC39B_13</vt:lpwstr>
  </property>
  <property fmtid="{D5CDD505-2E9C-101B-9397-08002B2CF9AE}" pid="3" name="KSOProductBuildVer">
    <vt:lpwstr>1033-12.2.0.13266</vt:lpwstr>
  </property>
</Properties>
</file>