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00FFFF"/>
    <a:srgbClr val="FFFF66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284-B072-4BE9-B107-E7F5E45062D8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มุมมน 22"/>
          <p:cNvSpPr/>
          <p:nvPr/>
        </p:nvSpPr>
        <p:spPr>
          <a:xfrm>
            <a:off x="3779912" y="5877272"/>
            <a:ext cx="4752528" cy="8329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สอบถามเพิ่มเติม ติดต่อ    </a:t>
            </a:r>
          </a:p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กองคลัง งานจัดเก็บรายได้ องค์การบริหารส่วนตำบลตาเนิน โทร. 044-056456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107505" y="3933056"/>
            <a:ext cx="4752528" cy="1446087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85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ผู้ใดไม่แจ้งการเปลี่ยนแปลงการใช้ประโยชน์จากที่ดิน ต้องระวางโทษ ปรับไม่เกิน 10,000 บาท</a:t>
            </a:r>
          </a:p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มาตรา88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ผู้ใดแจ้งข้อความเป็นเท็จเพื่อหลีกเลี่ยงการเสียภาษี ต้องวางโทษ จำคุกไม่เกิน 2 ปี หรือปรับไม่เกิน 40,000 บาท หรือทั้งจำทั้งปรับ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07504" y="1572994"/>
            <a:ext cx="4752528" cy="21278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เพื่อประโยชน์ของตัวท่านเอง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!!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กรณีที่มีการเปลี่ยนแปลงการใช้ประโยชน์ที่ดิน ไม่ว่าด้วยเหตุอันใด ที่ทำให้ภาษี </a:t>
            </a:r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</a:t>
            </a:r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ลดลง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ผู้เสียภาษีต้องแจ้งต่อเจ้าพนักงานสำรวจ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60 วัน 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* นับแต่วันที่มีการเปลี่ยนแปลง *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(ก่อนวันที่ 1 มกราคม 2567)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ตามมาตรา 33  </a:t>
            </a:r>
            <a:r>
              <a:rPr lang="th-TH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ภาษีที่ดินและสิ่งปลูกสร้าง </a:t>
            </a:r>
          </a:p>
        </p:txBody>
      </p:sp>
      <p:grpSp>
        <p:nvGrpSpPr>
          <p:cNvPr id="27" name="กลุ่ม 26"/>
          <p:cNvGrpSpPr/>
          <p:nvPr/>
        </p:nvGrpSpPr>
        <p:grpSpPr>
          <a:xfrm>
            <a:off x="5004048" y="1340768"/>
            <a:ext cx="3977205" cy="4464496"/>
            <a:chOff x="4932040" y="980728"/>
            <a:chExt cx="3977205" cy="4464496"/>
          </a:xfrm>
        </p:grpSpPr>
        <p:sp>
          <p:nvSpPr>
            <p:cNvPr id="43" name="สี่เหลี่ยมผืนผ้ามุมมน 42"/>
            <p:cNvSpPr/>
            <p:nvPr/>
          </p:nvSpPr>
          <p:spPr>
            <a:xfrm>
              <a:off x="4932040" y="980728"/>
              <a:ext cx="3977205" cy="4464496"/>
            </a:xfrm>
            <a:prstGeom prst="round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2565" y="1048553"/>
              <a:ext cx="979755" cy="523220"/>
            </a:xfrm>
            <a:prstGeom prst="rect">
              <a:avLst/>
            </a:prstGeom>
            <a:noFill/>
            <a:ln w="15875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th-TH" b="1" u="sng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ตัวอย่าง</a:t>
              </a:r>
              <a:endPara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53275" y="1531947"/>
              <a:ext cx="946917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เดิม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32040" y="1932713"/>
              <a:ext cx="2144021" cy="66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ที่ดินรกร้าง/ ไม่ใช้ประโยชน์/</a:t>
              </a:r>
            </a:p>
            <a:p>
              <a:pPr algn="ctr"/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ทำเกษตร/ ค้าขาย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19313" y="1531946"/>
              <a:ext cx="946918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ปัจจุบัน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57309" y="1896451"/>
              <a:ext cx="1670925" cy="740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ทำเกษตร/ ที่อยู่อาศัย</a:t>
              </a:r>
            </a:p>
            <a:p>
              <a:pPr algn="ctr"/>
              <a:r>
                <a:rPr lang="th-TH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/ ค้าขาย</a:t>
              </a: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528900"/>
              <a:ext cx="1448370" cy="81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460" y="3425978"/>
              <a:ext cx="1403982" cy="898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457094"/>
              <a:ext cx="1336954" cy="659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609" y="4269464"/>
              <a:ext cx="1024831" cy="847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886" y="3506887"/>
              <a:ext cx="999554" cy="768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313" y="2552218"/>
              <a:ext cx="1129189" cy="876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ลูกศรขวา 25"/>
            <p:cNvSpPr/>
            <p:nvPr/>
          </p:nvSpPr>
          <p:spPr>
            <a:xfrm>
              <a:off x="6863478" y="2934844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7" name="ลูกศรขวา 56"/>
            <p:cNvSpPr/>
            <p:nvPr/>
          </p:nvSpPr>
          <p:spPr>
            <a:xfrm>
              <a:off x="6857252" y="4726782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8" name="ลูกศรขวา 57"/>
            <p:cNvSpPr/>
            <p:nvPr/>
          </p:nvSpPr>
          <p:spPr>
            <a:xfrm>
              <a:off x="6863478" y="3775381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8" name="สี่เหลี่ยมผืนผ้ามุมมน 27"/>
          <p:cNvSpPr/>
          <p:nvPr/>
        </p:nvSpPr>
        <p:spPr>
          <a:xfrm>
            <a:off x="1646312" y="296630"/>
            <a:ext cx="7380312" cy="828655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ข่าวประชาสัมพันธ์ องค์การบริหารส่วนตำบลตาเนิน</a:t>
            </a:r>
          </a:p>
          <a:p>
            <a:pPr algn="ctr"/>
            <a:endParaRPr lang="th-TH" sz="4000" dirty="0">
              <a:solidFill>
                <a:srgbClr val="FF0066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245" y="-1"/>
            <a:ext cx="1512168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cs typeface="+mj-cs"/>
              </a:rPr>
              <a:t>ตรา</a:t>
            </a:r>
          </a:p>
          <a:p>
            <a:pPr algn="ctr"/>
            <a:r>
              <a:rPr lang="th-TH" b="1" dirty="0" err="1">
                <a:cs typeface="+mj-cs"/>
              </a:rPr>
              <a:t>อปท</a:t>
            </a:r>
            <a:endParaRPr lang="th-TH" b="1" dirty="0">
              <a:cs typeface="+mj-cs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D8FB626-48EF-2423-452B-C32CCB9435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5" y="-3518"/>
            <a:ext cx="1512168" cy="1482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</Words>
  <Application>Microsoft Office PowerPoint</Application>
  <PresentationFormat>นำเสนอทางหน้าจอ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ชุดรูปแบบของ Office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NCC</dc:creator>
  <cp:lastModifiedBy>Windows User</cp:lastModifiedBy>
  <cp:revision>68</cp:revision>
  <cp:lastPrinted>2022-10-28T09:23:00Z</cp:lastPrinted>
  <dcterms:created xsi:type="dcterms:W3CDTF">2022-10-27T08:48:00Z</dcterms:created>
  <dcterms:modified xsi:type="dcterms:W3CDTF">2024-02-05T09:19:50Z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4F266D7EBD6945348640F835C1F4FF2F_13</vt:lpwstr>
  </property>
  <property fmtid="{D5CDD505-2E9C-101B-9397-08002B2CF9AE}" pid="3" name="KSOProductBuildVer">
    <vt:lpwstr>1033-12.2.0.13266</vt:lpwstr>
  </property>
</Properties>
</file>